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4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64" r:id="rId5"/>
    <p:sldId id="265" r:id="rId6"/>
    <p:sldId id="266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2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711"/>
    <p:restoredTop sz="92166"/>
  </p:normalViewPr>
  <p:slideViewPr>
    <p:cSldViewPr snapToGrid="0" snapToObjects="1">
      <p:cViewPr>
        <p:scale>
          <a:sx n="100" d="100"/>
          <a:sy n="100" d="100"/>
        </p:scale>
        <p:origin x="248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72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5D31A3-BD0E-8B42-A13D-26B59A9E8AE7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502D02-8FBF-A44C-8E19-627F096BE7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69664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3C337-E197-5540-9B03-9E8FE2BA91E8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46B6AA-9369-BC4A-BF24-4E3729E0497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019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46B6AA-9369-BC4A-BF24-4E3729E0497C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75225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53011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083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326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71475"/>
            <a:ext cx="7315200" cy="335891"/>
          </a:xfrm>
          <a:ln>
            <a:noFill/>
          </a:ln>
        </p:spPr>
        <p:txBody>
          <a:bodyPr>
            <a:noAutofit/>
          </a:bodyPr>
          <a:lstStyle>
            <a:lvl1pPr>
              <a:defRPr sz="1800" u="sng"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66158"/>
            <a:ext cx="10515600" cy="5210805"/>
          </a:xfrm>
        </p:spPr>
        <p:txBody>
          <a:bodyPr/>
          <a:lstStyle>
            <a:lvl1pPr>
              <a:lnSpc>
                <a:spcPct val="200000"/>
              </a:lnSpc>
              <a:defRPr sz="2000">
                <a:latin typeface="Microsoft YaHei" charset="0"/>
                <a:ea typeface="Microsoft YaHei" charset="0"/>
                <a:cs typeface="Microsoft YaHei" charset="0"/>
              </a:defRPr>
            </a:lvl1pPr>
            <a:lvl2pPr>
              <a:lnSpc>
                <a:spcPct val="150000"/>
              </a:lnSpc>
              <a:defRPr sz="1800"/>
            </a:lvl2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二级</a:t>
            </a:r>
          </a:p>
          <a:p>
            <a:pPr lvl="2"/>
            <a:r>
              <a:rPr lang="zh-CN" altLang="en-US" dirty="0" smtClean="0"/>
              <a:t>三级</a:t>
            </a:r>
          </a:p>
          <a:p>
            <a:pPr lvl="3"/>
            <a:r>
              <a:rPr lang="zh-CN" altLang="en-US" dirty="0" smtClean="0"/>
              <a:t>四级</a:t>
            </a:r>
          </a:p>
          <a:p>
            <a:pPr lvl="4"/>
            <a:r>
              <a:rPr lang="zh-CN" altLang="en-US" dirty="0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14731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350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0791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3980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496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4634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0640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2437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8105E-F004-7346-A350-BFA8F68C4385}" type="datetimeFigureOut">
              <a:rPr kumimoji="1" lang="zh-CN" altLang="en-US" smtClean="0"/>
              <a:t>16/7/3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A91F8-FE54-3A4D-A5C9-89BE28136D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82186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5" r:id="rId1"/>
    <p:sldLayoutId id="2147483916" r:id="rId2"/>
    <p:sldLayoutId id="2147483917" r:id="rId3"/>
    <p:sldLayoutId id="2147483918" r:id="rId4"/>
    <p:sldLayoutId id="2147483919" r:id="rId5"/>
    <p:sldLayoutId id="2147483920" r:id="rId6"/>
    <p:sldLayoutId id="2147483921" r:id="rId7"/>
    <p:sldLayoutId id="2147483922" r:id="rId8"/>
    <p:sldLayoutId id="2147483923" r:id="rId9"/>
    <p:sldLayoutId id="2147483924" r:id="rId10"/>
    <p:sldLayoutId id="2147483925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STHeiti Light" charset="-122"/>
          <a:ea typeface="STHeiti Light" charset="-122"/>
          <a:cs typeface="STHeiti Light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866900" y="1170782"/>
            <a:ext cx="9144000" cy="2387600"/>
          </a:xfrm>
        </p:spPr>
        <p:txBody>
          <a:bodyPr/>
          <a:lstStyle/>
          <a:p>
            <a:r>
              <a:rPr kumimoji="1" lang="zh-CN" altLang="en-US" dirty="0" smtClean="0"/>
              <a:t>挑战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66900" y="3558382"/>
            <a:ext cx="9144000" cy="1655762"/>
          </a:xfrm>
        </p:spPr>
        <p:txBody>
          <a:bodyPr/>
          <a:lstStyle/>
          <a:p>
            <a:r>
              <a:rPr kumimoji="1" lang="en-US" altLang="zh-CN" dirty="0" smtClean="0"/>
              <a:t>React Native</a:t>
            </a:r>
            <a:endParaRPr kumimoji="1" lang="zh-CN" altLang="en-US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2618582"/>
            <a:ext cx="13208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F</a:t>
            </a:r>
            <a:r>
              <a:rPr kumimoji="1" lang="en-US" altLang="zh-CN" dirty="0" smtClean="0"/>
              <a:t>lex-box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更高效的布局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487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>
            <a:off x="6070600" y="635000"/>
            <a:ext cx="0" cy="5651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768600" y="2656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父节点</a:t>
            </a:r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381138" y="2656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子节点</a:t>
            </a:r>
            <a:endParaRPr kumimoji="1"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881" y="990600"/>
            <a:ext cx="4190478" cy="14097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0" y="952349"/>
            <a:ext cx="3873500" cy="1447951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9081" y="2660650"/>
            <a:ext cx="2723719" cy="1271069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8842803" y="311151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无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040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>
            <a:off x="6070600" y="635000"/>
            <a:ext cx="0" cy="5651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768600" y="2656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父节点</a:t>
            </a:r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381138" y="2656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子节点</a:t>
            </a:r>
            <a:endParaRPr kumimoji="1"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581" y="825500"/>
            <a:ext cx="4267200" cy="5461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6300" y="2209800"/>
            <a:ext cx="34544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3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线连接符 4"/>
          <p:cNvCxnSpPr/>
          <p:nvPr/>
        </p:nvCxnSpPr>
        <p:spPr>
          <a:xfrm>
            <a:off x="6070600" y="635000"/>
            <a:ext cx="0" cy="5651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2768600" y="2656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父节点</a:t>
            </a:r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381138" y="26566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子节点</a:t>
            </a: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381" y="812800"/>
            <a:ext cx="44196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57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77900" y="997635"/>
            <a:ext cx="106172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nl-NL" altLang="zh-CN" sz="2400" b="1" dirty="0" err="1">
                <a:latin typeface="inherit" charset="0"/>
              </a:rPr>
              <a:t>alignItems</a:t>
            </a:r>
            <a:r>
              <a:rPr lang="nl-NL" altLang="zh-CN" sz="2400" b="1" dirty="0">
                <a:latin typeface="inherit" charset="0"/>
              </a:rPr>
              <a:t> </a:t>
            </a:r>
            <a:r>
              <a:rPr lang="nl-NL" altLang="zh-CN" sz="2400" dirty="0" err="1">
                <a:latin typeface="inherit" charset="0"/>
              </a:rPr>
              <a:t>enum</a:t>
            </a:r>
            <a:r>
              <a:rPr lang="nl-NL" altLang="zh-CN" sz="2400" dirty="0">
                <a:latin typeface="inherit" charset="0"/>
              </a:rPr>
              <a:t>('</a:t>
            </a:r>
            <a:r>
              <a:rPr lang="nl-NL" altLang="zh-CN" sz="2400" dirty="0" err="1">
                <a:latin typeface="inherit" charset="0"/>
              </a:rPr>
              <a:t>flex</a:t>
            </a:r>
            <a:r>
              <a:rPr lang="nl-NL" altLang="zh-CN" sz="2400" dirty="0">
                <a:latin typeface="inherit" charset="0"/>
              </a:rPr>
              <a:t>-start', '</a:t>
            </a:r>
            <a:r>
              <a:rPr lang="nl-NL" altLang="zh-CN" sz="2400" dirty="0" err="1">
                <a:latin typeface="inherit" charset="0"/>
              </a:rPr>
              <a:t>flex</a:t>
            </a:r>
            <a:r>
              <a:rPr lang="nl-NL" altLang="zh-CN" sz="2400" dirty="0">
                <a:latin typeface="inherit" charset="0"/>
              </a:rPr>
              <a:t>-end', 'center', 'stretch')</a:t>
            </a:r>
            <a:r>
              <a:rPr lang="nl-NL" altLang="zh-CN" sz="2400" b="1" dirty="0">
                <a:latin typeface="inherit" charset="0"/>
              </a:rPr>
              <a:t> </a:t>
            </a:r>
          </a:p>
          <a:p>
            <a:pPr>
              <a:lnSpc>
                <a:spcPct val="150000"/>
              </a:lnSpc>
            </a:pPr>
            <a:r>
              <a:rPr lang="nl-NL" altLang="zh-CN" sz="2400" b="1" dirty="0" err="1">
                <a:latin typeface="inherit" charset="0"/>
              </a:rPr>
              <a:t>alignSelf</a:t>
            </a:r>
            <a:r>
              <a:rPr lang="nl-NL" altLang="zh-CN" sz="2400" b="1" dirty="0">
                <a:latin typeface="inherit" charset="0"/>
              </a:rPr>
              <a:t> </a:t>
            </a:r>
            <a:r>
              <a:rPr lang="nl-NL" altLang="zh-CN" sz="2400" dirty="0" err="1">
                <a:latin typeface="inherit" charset="0"/>
              </a:rPr>
              <a:t>enum</a:t>
            </a:r>
            <a:r>
              <a:rPr lang="nl-NL" altLang="zh-CN" sz="2400" dirty="0">
                <a:latin typeface="inherit" charset="0"/>
              </a:rPr>
              <a:t>('auto', '</a:t>
            </a:r>
            <a:r>
              <a:rPr lang="nl-NL" altLang="zh-CN" sz="2400" dirty="0" err="1">
                <a:latin typeface="inherit" charset="0"/>
              </a:rPr>
              <a:t>flex</a:t>
            </a:r>
            <a:r>
              <a:rPr lang="nl-NL" altLang="zh-CN" sz="2400" dirty="0">
                <a:latin typeface="inherit" charset="0"/>
              </a:rPr>
              <a:t>-start', '</a:t>
            </a:r>
            <a:r>
              <a:rPr lang="nl-NL" altLang="zh-CN" sz="2400" dirty="0" err="1">
                <a:latin typeface="inherit" charset="0"/>
              </a:rPr>
              <a:t>flex</a:t>
            </a:r>
            <a:r>
              <a:rPr lang="nl-NL" altLang="zh-CN" sz="2400" dirty="0">
                <a:latin typeface="inherit" charset="0"/>
              </a:rPr>
              <a:t>-end', 'center', </a:t>
            </a:r>
            <a:r>
              <a:rPr lang="nl-NL" altLang="zh-CN" sz="2400" dirty="0" smtClean="0">
                <a:latin typeface="inherit" charset="0"/>
              </a:rPr>
              <a:t>'stretch')</a:t>
            </a:r>
          </a:p>
          <a:p>
            <a:pPr>
              <a:lnSpc>
                <a:spcPct val="150000"/>
              </a:lnSpc>
            </a:pPr>
            <a:r>
              <a:rPr lang="nl-NL" altLang="zh-CN" sz="2400" b="1" dirty="0" err="1"/>
              <a:t>flexDirection</a:t>
            </a:r>
            <a:r>
              <a:rPr lang="nl-NL" altLang="zh-CN" sz="2400" b="1" dirty="0"/>
              <a:t> </a:t>
            </a:r>
            <a:r>
              <a:rPr lang="nl-NL" altLang="zh-CN" sz="2400" dirty="0" err="1"/>
              <a:t>enum</a:t>
            </a:r>
            <a:r>
              <a:rPr lang="nl-NL" altLang="zh-CN" sz="2400" dirty="0"/>
              <a:t>('</a:t>
            </a:r>
            <a:r>
              <a:rPr lang="nl-NL" altLang="zh-CN" sz="2400" dirty="0" err="1"/>
              <a:t>row</a:t>
            </a:r>
            <a:r>
              <a:rPr lang="nl-NL" altLang="zh-CN" sz="2400" dirty="0"/>
              <a:t>', 'column')</a:t>
            </a:r>
            <a:r>
              <a:rPr lang="nl-NL" altLang="zh-CN" sz="2400" b="1" dirty="0"/>
              <a:t> </a:t>
            </a:r>
          </a:p>
          <a:p>
            <a:pPr>
              <a:lnSpc>
                <a:spcPct val="150000"/>
              </a:lnSpc>
            </a:pPr>
            <a:r>
              <a:rPr lang="nl-NL" altLang="zh-CN" sz="2400" b="1" dirty="0" err="1"/>
              <a:t>justifyContent</a:t>
            </a:r>
            <a:r>
              <a:rPr lang="nl-NL" altLang="zh-CN" sz="2400" b="1" dirty="0"/>
              <a:t> </a:t>
            </a:r>
            <a:r>
              <a:rPr lang="nl-NL" altLang="zh-CN" sz="2400" dirty="0" err="1"/>
              <a:t>enum</a:t>
            </a:r>
            <a:r>
              <a:rPr lang="nl-NL" altLang="zh-CN" sz="2400" dirty="0"/>
              <a:t>('</a:t>
            </a:r>
            <a:r>
              <a:rPr lang="nl-NL" altLang="zh-CN" sz="2400" dirty="0" err="1"/>
              <a:t>flex</a:t>
            </a:r>
            <a:r>
              <a:rPr lang="nl-NL" altLang="zh-CN" sz="2400" dirty="0"/>
              <a:t>-start', '</a:t>
            </a:r>
            <a:r>
              <a:rPr lang="nl-NL" altLang="zh-CN" sz="2400" dirty="0" err="1"/>
              <a:t>flex</a:t>
            </a:r>
            <a:r>
              <a:rPr lang="nl-NL" altLang="zh-CN" sz="2400" dirty="0"/>
              <a:t>-end', 'center', '</a:t>
            </a:r>
            <a:r>
              <a:rPr lang="nl-NL" altLang="zh-CN" sz="2400" dirty="0" err="1"/>
              <a:t>space-between</a:t>
            </a:r>
            <a:r>
              <a:rPr lang="nl-NL" altLang="zh-CN" sz="2400" dirty="0"/>
              <a:t>', '</a:t>
            </a:r>
            <a:r>
              <a:rPr lang="nl-NL" altLang="zh-CN" sz="2400" dirty="0" err="1"/>
              <a:t>space-around</a:t>
            </a:r>
            <a:r>
              <a:rPr lang="nl-NL" altLang="zh-CN" sz="2400" dirty="0"/>
              <a:t>')</a:t>
            </a:r>
            <a:endParaRPr lang="nl-NL" altLang="zh-CN" sz="2400" b="1" dirty="0"/>
          </a:p>
          <a:p>
            <a:pPr>
              <a:lnSpc>
                <a:spcPct val="150000"/>
              </a:lnSpc>
            </a:pPr>
            <a:r>
              <a:rPr lang="nl-NL" altLang="zh-CN" sz="2400" b="1" dirty="0" err="1"/>
              <a:t>flex</a:t>
            </a:r>
            <a:r>
              <a:rPr lang="nl-NL" altLang="zh-CN" sz="2400" b="1" dirty="0"/>
              <a:t> </a:t>
            </a:r>
            <a:r>
              <a:rPr lang="nl-NL" altLang="zh-CN" sz="2400" dirty="0" err="1" smtClean="0"/>
              <a:t>number</a:t>
            </a:r>
            <a:endParaRPr lang="nl-NL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106037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9729</TotalTime>
  <Words>19</Words>
  <Application>Microsoft Macintosh PowerPoint</Application>
  <PresentationFormat>宽屏</PresentationFormat>
  <Paragraphs>17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Calibri</vt:lpstr>
      <vt:lpstr>inherit</vt:lpstr>
      <vt:lpstr>Microsoft YaHei</vt:lpstr>
      <vt:lpstr>STHeiti Light</vt:lpstr>
      <vt:lpstr>宋体</vt:lpstr>
      <vt:lpstr>Arial</vt:lpstr>
      <vt:lpstr>Office Theme</vt:lpstr>
      <vt:lpstr>挑战</vt:lpstr>
      <vt:lpstr>Flex-box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Native</dc:title>
  <dc:creator>魏蒙</dc:creator>
  <cp:lastModifiedBy>魏蒙</cp:lastModifiedBy>
  <cp:revision>151</cp:revision>
  <dcterms:created xsi:type="dcterms:W3CDTF">2016-04-30T20:44:58Z</dcterms:created>
  <dcterms:modified xsi:type="dcterms:W3CDTF">2016-07-02T19:31:13Z</dcterms:modified>
</cp:coreProperties>
</file>

<file path=docProps/thumbnail.jpeg>
</file>